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85" r:id="rId2"/>
    <p:sldId id="305" r:id="rId3"/>
    <p:sldId id="304" r:id="rId4"/>
    <p:sldId id="324" r:id="rId5"/>
    <p:sldId id="327" r:id="rId6"/>
    <p:sldId id="326" r:id="rId7"/>
    <p:sldId id="363" r:id="rId8"/>
    <p:sldId id="364" r:id="rId9"/>
    <p:sldId id="261" r:id="rId10"/>
    <p:sldId id="308" r:id="rId11"/>
    <p:sldId id="307" r:id="rId12"/>
    <p:sldId id="309" r:id="rId13"/>
    <p:sldId id="268" r:id="rId14"/>
    <p:sldId id="333" r:id="rId15"/>
    <p:sldId id="332" r:id="rId16"/>
    <p:sldId id="330" r:id="rId17"/>
    <p:sldId id="329" r:id="rId18"/>
    <p:sldId id="337" r:id="rId19"/>
    <p:sldId id="336" r:id="rId20"/>
    <p:sldId id="335" r:id="rId21"/>
    <p:sldId id="343" r:id="rId22"/>
    <p:sldId id="342" r:id="rId23"/>
    <p:sldId id="341" r:id="rId24"/>
    <p:sldId id="340" r:id="rId25"/>
    <p:sldId id="339" r:id="rId26"/>
    <p:sldId id="344" r:id="rId27"/>
    <p:sldId id="346" r:id="rId28"/>
    <p:sldId id="345" r:id="rId29"/>
    <p:sldId id="352" r:id="rId30"/>
    <p:sldId id="350" r:id="rId31"/>
    <p:sldId id="334" r:id="rId32"/>
    <p:sldId id="361" r:id="rId33"/>
    <p:sldId id="353" r:id="rId34"/>
    <p:sldId id="360" r:id="rId35"/>
    <p:sldId id="358" r:id="rId36"/>
    <p:sldId id="354" r:id="rId37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96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A4018-3468-43FC-912A-6B0DA85E3CDD}" type="datetimeFigureOut">
              <a:rPr lang="nl-NL" smtClean="0"/>
              <a:pPr/>
              <a:t>16-7-2017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3662-C1E8-4638-8713-7EFAEE4442E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189612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fgeronde rechthoek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hoek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hthoek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NL" smtClean="0"/>
              <a:t>Klik om het opmaakprofiel van de modelondertitel te bewerken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11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B5330-29B3-4D75-9D50-4BD43E79A134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12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Tijdelijke aanduiding voor dia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8A82DF-1640-4947-9578-483A43D96F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CC141-CE73-4D79-A3CE-A781ABE8F10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D621B-136F-4C1D-A701-2FEFC83085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0015-E13E-4630-A8E9-3E0E29474571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F4636-5DF9-4606-BC09-5EB89506002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B430-5719-4BED-86D5-D924B875EFB1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A3E6E-907D-42F6-A9BC-C23283FF16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fgeronde rechthoe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hoek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hthoek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4D30-04A0-4B86-9608-C2952E77C69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3915F-E79A-44B9-954B-DC71894A88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94DF-FE3D-4AC1-82BC-F76B123D25C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6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2995-F626-459B-96B4-49255E94FE7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ABD51-2E14-4E5B-9CC1-38CFE36B815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8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EEC2D-B22E-445E-9745-7DE64C8FBBE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9AD54-A9FA-48ED-B58B-9402864B8A4E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4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E2C3-B452-4644-ABC9-48E3566660D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9FA6C-2664-48E0-8CFB-F32CAA76F340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8383-C5DB-4915-BDC3-0760C21203F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Afgeronde rechthoek 8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7864-3975-4F22-8C4B-E62B327BD04F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6B3D-EA89-4754-9317-3FBD2660CBE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hoek 11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hoek 12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8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4FCE5-FCB6-491D-9B1A-B8A5275DC916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9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32B88-F3CF-4653-B0A0-B13F75964B0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Afgeronde rechthoe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jdelijke aanduiding voor titel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  <a:endParaRPr lang="en-US" smtClean="0"/>
          </a:p>
        </p:txBody>
      </p:sp>
      <p:sp>
        <p:nvSpPr>
          <p:cNvPr id="1029" name="Tijdelijke aanduiding voor teks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smtClean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AF11F2E-309D-415C-897F-EC85E6152710}" type="datetimeFigureOut">
              <a:rPr lang="nl-NL"/>
              <a:pPr>
                <a:defRPr/>
              </a:pPr>
              <a:t>16-7-2017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B9993455-BA87-40DD-A316-B0FB91E6A35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3" r:id="rId5"/>
    <p:sldLayoutId id="2147483692" r:id="rId6"/>
    <p:sldLayoutId id="2147483691" r:id="rId7"/>
    <p:sldLayoutId id="2147483698" r:id="rId8"/>
    <p:sldLayoutId id="2147483699" r:id="rId9"/>
    <p:sldLayoutId id="2147483690" r:id="rId10"/>
    <p:sldLayoutId id="21474836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Le CEM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4929188" y="5445224"/>
            <a:ext cx="3786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dirty="0" smtClean="0">
                <a:latin typeface="Perpetua"/>
              </a:rPr>
              <a:t>Directeur – organogram CEM </a:t>
            </a:r>
            <a:endParaRPr lang="nl-NL" sz="1600" b="1" dirty="0">
              <a:latin typeface="Perpetua"/>
            </a:endParaRPr>
          </a:p>
        </p:txBody>
      </p:sp>
      <p:pic>
        <p:nvPicPr>
          <p:cNvPr id="50181" name="Picture 5" descr="C:\Users\claudia\Desktop\Presentatie Sotos\SOTOS projecten foto´s\CEM\IMG_567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048000" cy="4572000"/>
          </a:xfrm>
          <a:prstGeom prst="rect">
            <a:avLst/>
          </a:prstGeom>
          <a:noFill/>
        </p:spPr>
      </p:pic>
      <p:pic>
        <p:nvPicPr>
          <p:cNvPr id="50182" name="Picture 6" descr="C:\Users\claudia\Desktop\Presentatie Sotos\SOTOS projecten foto´s\CEM\IMG_567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72816"/>
            <a:ext cx="4255641" cy="3210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Project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Bussura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C:\Users\claudia\Desktop\Presentatie Sotos\SOTOS projecten foto´s\Bussara\IMG_594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749675" cy="2439566"/>
          </a:xfrm>
          <a:prstGeom prst="rect">
            <a:avLst/>
          </a:prstGeom>
          <a:noFill/>
        </p:spPr>
      </p:pic>
      <p:pic>
        <p:nvPicPr>
          <p:cNvPr id="54275" name="Picture 3" descr="C:\Users\claudia\Desktop\Presentatie Sotos\SOTOS projecten foto´s\Bussara\IMG_59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20688"/>
            <a:ext cx="3749675" cy="2499783"/>
          </a:xfrm>
          <a:prstGeom prst="rect">
            <a:avLst/>
          </a:prstGeom>
          <a:noFill/>
        </p:spPr>
      </p:pic>
      <p:pic>
        <p:nvPicPr>
          <p:cNvPr id="54276" name="Picture 4" descr="C:\Users\claudia\Desktop\Presentatie Sotos\SOTOS projecten foto´s\Bussara\IMG_5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84984"/>
            <a:ext cx="2194560" cy="3291840"/>
          </a:xfrm>
          <a:prstGeom prst="rect">
            <a:avLst/>
          </a:prstGeom>
          <a:noFill/>
        </p:spPr>
      </p:pic>
      <p:pic>
        <p:nvPicPr>
          <p:cNvPr id="54277" name="Picture 5" descr="C:\Users\claudia\Desktop\Presentatie Sotos\SOTOS projecten foto´s\Bussara\IMG_6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80000">
            <a:off x="1458821" y="4089702"/>
            <a:ext cx="3291840" cy="2194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Project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Bussura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9" name="Picture 3" descr="C:\Users\claudia\Desktop\Presentatie Sotos\SOTOS projecten foto´s\Bussara\IMG_595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60648"/>
            <a:ext cx="3194022" cy="4572000"/>
          </a:xfrm>
          <a:prstGeom prst="rect">
            <a:avLst/>
          </a:prstGeom>
          <a:noFill/>
        </p:spPr>
      </p:pic>
      <p:pic>
        <p:nvPicPr>
          <p:cNvPr id="55300" name="Picture 4" descr="C:\Users\claudia\Desktop\Presentatie Sotos\SOTOS projecten foto´s\Bussara\IMG_6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072384" cy="4392488"/>
          </a:xfrm>
          <a:prstGeom prst="rect">
            <a:avLst/>
          </a:prstGeom>
          <a:noFill/>
        </p:spPr>
      </p:pic>
      <p:pic>
        <p:nvPicPr>
          <p:cNvPr id="55298" name="Picture 2" descr="C:\Users\claudia\Desktop\Presentatie Sotos\SOTOS projecten foto´s\Bussara\IMG_59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564904"/>
            <a:ext cx="2633472" cy="3950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Project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Bussura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2" name="Picture 2" descr="C:\Users\claudia\Desktop\Presentatie Sotos\SOTOS projecten foto´s\Bussara\IMG_60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2921999" cy="4572000"/>
          </a:xfrm>
          <a:prstGeom prst="rect">
            <a:avLst/>
          </a:prstGeom>
          <a:noFill/>
        </p:spPr>
      </p:pic>
      <p:pic>
        <p:nvPicPr>
          <p:cNvPr id="56323" name="Picture 3" descr="C:\Users\claudia\Desktop\Presentatie Sotos\SOTOS projecten foto´s\Bussara\IMG_603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04664"/>
            <a:ext cx="2863469" cy="2956814"/>
          </a:xfrm>
          <a:prstGeom prst="rect">
            <a:avLst/>
          </a:prstGeom>
          <a:noFill/>
        </p:spPr>
      </p:pic>
      <p:pic>
        <p:nvPicPr>
          <p:cNvPr id="56324" name="Picture 4" descr="C:\Users\claudia\Desktop\Presentatie Sotos\SOTOS projecten foto´s\Bussara\IMG_6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01008"/>
            <a:ext cx="4608576" cy="3072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67544" y="404664"/>
            <a:ext cx="8306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r>
              <a:rPr lang="de-DE" sz="4000" dirty="0" smtClean="0"/>
              <a:t> in </a:t>
            </a:r>
            <a:r>
              <a:rPr lang="de-DE" sz="4000" dirty="0" err="1" smtClean="0"/>
              <a:t>Bacau</a:t>
            </a:r>
            <a:endParaRPr lang="de-DE" sz="4000" dirty="0"/>
          </a:p>
        </p:txBody>
      </p:sp>
      <p:pic>
        <p:nvPicPr>
          <p:cNvPr id="13313" name="Picture 1" descr="C:\Users\claudia\Desktop\Presentatie Sotos\Gambia foto´s\IMG_60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4787" y="1447800"/>
            <a:ext cx="3048000" cy="4572000"/>
          </a:xfrm>
          <a:prstGeom prst="rect">
            <a:avLst/>
          </a:prstGeom>
          <a:noFill/>
        </p:spPr>
      </p:pic>
      <p:pic>
        <p:nvPicPr>
          <p:cNvPr id="9" name="Grafik 8" descr="IMG_6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80" y="1916832"/>
            <a:ext cx="486054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67544" y="404664"/>
            <a:ext cx="830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71682" name="Picture 2" descr="C:\Users\claudia\Desktop\Presentatie Sotos\Gambia foto´s\IMG_607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3048000" cy="4679032"/>
          </a:xfrm>
          <a:prstGeom prst="rect">
            <a:avLst/>
          </a:prstGeom>
          <a:noFill/>
        </p:spPr>
      </p:pic>
      <p:pic>
        <p:nvPicPr>
          <p:cNvPr id="7" name="Grafik 6" descr="IMG_60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12776"/>
            <a:ext cx="3072384" cy="4608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67544" y="404664"/>
            <a:ext cx="830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72706" name="Picture 2" descr="C:\Users\claudia\Desktop\Presentatie Sotos\Senegal foto´s\IMG_55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3749675" cy="2499783"/>
          </a:xfrm>
          <a:prstGeom prst="rect">
            <a:avLst/>
          </a:prstGeom>
          <a:noFill/>
        </p:spPr>
      </p:pic>
      <p:pic>
        <p:nvPicPr>
          <p:cNvPr id="7" name="Grafik 6" descr="IMG_56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068960"/>
            <a:ext cx="4608576" cy="3072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67544" y="404664"/>
            <a:ext cx="8306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73730" name="Picture 2" descr="C:\Users\claudia\Desktop\Presentatie Sotos\Senegal foto´s\IMG_563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556792"/>
            <a:ext cx="3048000" cy="4572000"/>
          </a:xfrm>
          <a:prstGeom prst="rect">
            <a:avLst/>
          </a:prstGeom>
          <a:noFill/>
        </p:spPr>
      </p:pic>
      <p:pic>
        <p:nvPicPr>
          <p:cNvPr id="7" name="Grafik 6" descr="IMG_5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916832"/>
            <a:ext cx="5266944" cy="3511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r>
              <a:rPr lang="de-DE" sz="4000" dirty="0" smtClean="0"/>
              <a:t>, de Atlantische </a:t>
            </a:r>
            <a:r>
              <a:rPr lang="de-DE" sz="4000" dirty="0" err="1" smtClean="0"/>
              <a:t>Oceaankust</a:t>
            </a:r>
            <a:endParaRPr lang="de-DE" sz="4000" dirty="0"/>
          </a:p>
        </p:txBody>
      </p:sp>
      <p:pic>
        <p:nvPicPr>
          <p:cNvPr id="74754" name="Picture 2" descr="C:\Users\claudia\Desktop\Presentatie Sotos\Impressies Senegambia\IMG_511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98245"/>
            <a:ext cx="6840760" cy="4560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283968" y="1484784"/>
            <a:ext cx="3749040" cy="4572000"/>
          </a:xfrm>
        </p:spPr>
        <p:txBody>
          <a:bodyPr/>
          <a:lstStyle/>
          <a:p>
            <a:endParaRPr lang="de-DE"/>
          </a:p>
        </p:txBody>
      </p:sp>
      <p:pic>
        <p:nvPicPr>
          <p:cNvPr id="75778" name="Picture 2" descr="C:\Users\claudia\Desktop\Presentatie Sotos\Impressies Senegambia\IMG_5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344816" cy="482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76802" name="Picture 2" descr="C:\Users\claudia\Desktop\Presentatie Sotos\Impressies Senegambia\IMG_51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242048" cy="482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Le CEM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899592" y="5416872"/>
            <a:ext cx="77768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dirty="0" smtClean="0">
                <a:latin typeface="Perpetua"/>
              </a:rPr>
              <a:t> ‘</a:t>
            </a:r>
            <a:r>
              <a:rPr lang="nl-NL" sz="1600" b="1" dirty="0" err="1" smtClean="0">
                <a:latin typeface="Perpetua"/>
              </a:rPr>
              <a:t>Sotos</a:t>
            </a:r>
            <a:r>
              <a:rPr lang="nl-NL" sz="1600" b="1" dirty="0" smtClean="0">
                <a:latin typeface="Perpetua"/>
              </a:rPr>
              <a:t>’ leslokaal 				English club CEM </a:t>
            </a:r>
            <a:endParaRPr lang="nl-NL" sz="1600" b="1" dirty="0">
              <a:latin typeface="Perpetua"/>
            </a:endParaRPr>
          </a:p>
        </p:txBody>
      </p:sp>
      <p:pic>
        <p:nvPicPr>
          <p:cNvPr id="52226" name="Picture 2" descr="C:\Users\claudia\Desktop\Presentatie Sotos\SOTOS projecten foto´s\CEM\IMG_567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340547" cy="3384376"/>
          </a:xfrm>
          <a:prstGeom prst="rect">
            <a:avLst/>
          </a:prstGeom>
          <a:noFill/>
        </p:spPr>
      </p:pic>
      <p:pic>
        <p:nvPicPr>
          <p:cNvPr id="52227" name="Picture 3" descr="C:\Users\claudia\Desktop\Presentatie Sotos\SOTOS projecten foto´s\CEM\IMG_56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4176464" cy="3067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77826" name="Picture 2" descr="C:\Users\claudia\Desktop\Presentatie Sotos\Impressies Senegambia\IMG_51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78850" name="Picture 2" descr="C:\Users\claudia\Desktop\Presentatie Sotos\Impressies Senegambia\IMG_519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79875" name="Picture 3" descr="C:\Users\claudia\Desktop\Presentatie Sotos\Impressies Senegambia\IMG_523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80898" name="Picture 2" descr="C:\Users\claudia\Desktop\Presentatie Sotos\Impressies Senegambia\IMG_53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81922" name="Picture 2" descr="C:\Users\claudia\Desktop\Presentatie Sotos\Impressies Senegambia\IMG_531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82946" name="Picture 2" descr="C:\Users\claudia\Desktop\Presentatie Sotos\Impressies Senegambia\IMG_549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268760"/>
            <a:ext cx="351129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84994" name="Picture 2" descr="C:\Users\claudia\Desktop\Presentatie Sotos\Impressies Senegambia\IMG_553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65881" y="400594"/>
            <a:ext cx="809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87042" name="Picture 2" descr="C:\Users\claudia\Desktop\Presentatie Sotos\Impressies Senegambia\IMG_588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88066" name="Picture 2" descr="C:\Users\claudia\Desktop\Presentatie Sotos\Impressies Senegambia\IMG_590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89090" name="Picture 2" descr="C:\Users\claudia\Desktop\Presentatie Sotos\Impressies Senegambia\IMG_59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Le CEM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683569" y="5445224"/>
            <a:ext cx="4464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dirty="0" smtClean="0">
                <a:latin typeface="Perpetua"/>
              </a:rPr>
              <a:t>Spullen van de </a:t>
            </a:r>
            <a:r>
              <a:rPr lang="nl-NL" sz="1600" dirty="0" err="1" smtClean="0">
                <a:latin typeface="Perpetua"/>
              </a:rPr>
              <a:t>Dendron</a:t>
            </a:r>
            <a:r>
              <a:rPr lang="nl-NL" sz="1600" dirty="0" smtClean="0">
                <a:latin typeface="Perpetua"/>
              </a:rPr>
              <a:t> kledingactie voor de verkoop</a:t>
            </a:r>
            <a:endParaRPr lang="nl-NL" sz="1600" dirty="0">
              <a:latin typeface="Perpetua"/>
            </a:endParaRPr>
          </a:p>
        </p:txBody>
      </p:sp>
      <p:pic>
        <p:nvPicPr>
          <p:cNvPr id="53250" name="Picture 2" descr="C:\Users\claudia\Desktop\Presentatie Sotos\SOTOS projecten foto´s\CEM\IMG_57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483908"/>
            <a:ext cx="3749675" cy="2499783"/>
          </a:xfrm>
          <a:prstGeom prst="rect">
            <a:avLst/>
          </a:prstGeom>
          <a:noFill/>
        </p:spPr>
      </p:pic>
      <p:pic>
        <p:nvPicPr>
          <p:cNvPr id="53251" name="Picture 3" descr="C:\Users\claudia\Desktop\Presentatie Sotos\SOTOS projecten foto´s\CEM\IMG_578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4787" y="1447800"/>
            <a:ext cx="3048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90114" name="Picture 2" descr="C:\Users\claudia\Desktop\Presentatie Sotos\Impressies Senegambia\IMG_589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45241"/>
            <a:ext cx="7848872" cy="52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16207"/>
            <a:ext cx="7992888" cy="52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23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Indrukken</a:t>
            </a:r>
            <a:r>
              <a:rPr lang="de-DE" sz="4000" dirty="0" smtClean="0"/>
              <a:t> van </a:t>
            </a:r>
            <a:r>
              <a:rPr lang="de-DE" sz="4000" dirty="0" err="1" smtClean="0"/>
              <a:t>een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wereld</a:t>
            </a:r>
            <a:endParaRPr lang="de-DE" sz="4000" dirty="0"/>
          </a:p>
        </p:txBody>
      </p:sp>
      <p:pic>
        <p:nvPicPr>
          <p:cNvPr id="95234" name="Picture 2" descr="C:\Users\claudia\Desktop\Presentatie Sotos\Impressies Senegambia\IMG_527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3568" y="404664"/>
            <a:ext cx="8090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Acties</a:t>
            </a:r>
            <a:r>
              <a:rPr lang="de-DE" sz="4000" dirty="0" smtClean="0"/>
              <a:t> </a:t>
            </a:r>
            <a:r>
              <a:rPr lang="de-DE" sz="4000" dirty="0" err="1" smtClean="0"/>
              <a:t>Dendron</a:t>
            </a:r>
            <a:r>
              <a:rPr lang="de-DE" sz="4000" dirty="0" smtClean="0"/>
              <a:t> College:</a:t>
            </a:r>
            <a:endParaRPr lang="de-DE" sz="4000" dirty="0"/>
          </a:p>
        </p:txBody>
      </p:sp>
      <p:pic>
        <p:nvPicPr>
          <p:cNvPr id="3074" name="Picture 2" descr="C:\Users\claudia\Pictures\Dendron 2012\sponsorloop 2012\IMG_228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7069" y="1439772"/>
            <a:ext cx="2043416" cy="2556000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837122" y="1099645"/>
            <a:ext cx="362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Jaarlijkse</a:t>
            </a:r>
            <a:r>
              <a:rPr lang="de-DE" dirty="0" smtClean="0"/>
              <a:t> </a:t>
            </a:r>
            <a:r>
              <a:rPr lang="de-DE" dirty="0" err="1" smtClean="0"/>
              <a:t>sponsorloop</a:t>
            </a:r>
            <a:r>
              <a:rPr lang="de-DE" dirty="0" smtClean="0"/>
              <a:t> </a:t>
            </a:r>
            <a:r>
              <a:rPr lang="de-DE" dirty="0" err="1" smtClean="0"/>
              <a:t>leerlingen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" name="Picture 2" descr="http://farm9.staticflickr.com/8251/8492151203_72709aab21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731" y="4642103"/>
            <a:ext cx="3283982" cy="2016000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467544" y="3995772"/>
            <a:ext cx="33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Wafels</a:t>
            </a:r>
            <a:r>
              <a:rPr lang="de-DE" dirty="0" smtClean="0"/>
              <a:t> </a:t>
            </a:r>
            <a:r>
              <a:rPr lang="de-DE" dirty="0" err="1" smtClean="0"/>
              <a:t>bakken</a:t>
            </a:r>
            <a:r>
              <a:rPr lang="de-DE" dirty="0" smtClean="0"/>
              <a:t> Spektakel / </a:t>
            </a:r>
            <a:r>
              <a:rPr lang="de-DE" dirty="0" err="1" smtClean="0"/>
              <a:t>diplomering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745976"/>
            <a:ext cx="3178245" cy="2124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67544" y="130941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Kledingactie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883" y="4365104"/>
            <a:ext cx="3167788" cy="219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979363" y="40055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Rozenactie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claudia\Desktop\Presentatie Sotos\Impressies Senegambia\IMG_576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636254" cy="3109722"/>
          </a:xfrm>
          <a:prstGeom prst="rect">
            <a:avLst/>
          </a:prstGeom>
          <a:noFill/>
        </p:spPr>
      </p:pic>
      <p:sp>
        <p:nvSpPr>
          <p:cNvPr id="3" name="Textfeld 2"/>
          <p:cNvSpPr txBox="1"/>
          <p:nvPr/>
        </p:nvSpPr>
        <p:spPr>
          <a:xfrm>
            <a:off x="323528" y="33265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 smtClean="0"/>
              <a:t>Voir</a:t>
            </a:r>
            <a:r>
              <a:rPr lang="de-DE" sz="4000" dirty="0" smtClean="0"/>
              <a:t> le </a:t>
            </a:r>
            <a:r>
              <a:rPr lang="de-DE" sz="4000" dirty="0" err="1" smtClean="0"/>
              <a:t>monde</a:t>
            </a:r>
            <a:r>
              <a:rPr lang="de-DE" sz="4000" dirty="0" smtClean="0"/>
              <a:t> </a:t>
            </a:r>
            <a:r>
              <a:rPr lang="de-DE" sz="4000" dirty="0" err="1" smtClean="0"/>
              <a:t>avec</a:t>
            </a:r>
            <a:r>
              <a:rPr lang="de-DE" sz="4000" dirty="0" smtClean="0"/>
              <a:t> </a:t>
            </a:r>
            <a:r>
              <a:rPr lang="de-DE" sz="4000" dirty="0" err="1" smtClean="0"/>
              <a:t>d‘autres</a:t>
            </a:r>
            <a:r>
              <a:rPr lang="de-DE" sz="4000" dirty="0" smtClean="0"/>
              <a:t> </a:t>
            </a:r>
            <a:r>
              <a:rPr lang="de-DE" sz="4000" dirty="0" err="1" smtClean="0"/>
              <a:t>yeux</a:t>
            </a:r>
            <a:r>
              <a:rPr lang="de-DE" sz="4000" dirty="0" smtClean="0"/>
              <a:t>!</a:t>
            </a:r>
          </a:p>
          <a:p>
            <a:endParaRPr lang="de-DE" sz="4000" dirty="0" smtClean="0"/>
          </a:p>
        </p:txBody>
      </p:sp>
      <p:sp>
        <p:nvSpPr>
          <p:cNvPr id="4" name="Rechteck 3"/>
          <p:cNvSpPr/>
          <p:nvPr/>
        </p:nvSpPr>
        <p:spPr>
          <a:xfrm>
            <a:off x="251520" y="5301208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 smtClean="0"/>
              <a:t>De </a:t>
            </a:r>
            <a:r>
              <a:rPr lang="de-DE" sz="4000" dirty="0" err="1" smtClean="0"/>
              <a:t>wereld</a:t>
            </a:r>
            <a:r>
              <a:rPr lang="de-DE" sz="4000" dirty="0" smtClean="0"/>
              <a:t> </a:t>
            </a:r>
            <a:r>
              <a:rPr lang="de-DE" sz="4000" dirty="0" err="1" smtClean="0"/>
              <a:t>met</a:t>
            </a:r>
            <a:r>
              <a:rPr lang="de-DE" sz="4000" dirty="0" smtClean="0"/>
              <a:t> andere </a:t>
            </a:r>
            <a:r>
              <a:rPr lang="de-DE" sz="4000" dirty="0" err="1" smtClean="0"/>
              <a:t>ogen</a:t>
            </a:r>
            <a:r>
              <a:rPr lang="de-DE" sz="4000" dirty="0" smtClean="0"/>
              <a:t> </a:t>
            </a:r>
            <a:r>
              <a:rPr lang="de-DE" sz="4000" dirty="0" err="1" smtClean="0"/>
              <a:t>bekijken</a:t>
            </a:r>
            <a:r>
              <a:rPr lang="de-DE" sz="4000" dirty="0" smtClean="0"/>
              <a:t>!</a:t>
            </a:r>
            <a:endParaRPr lang="de-DE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claudia\Desktop\Presentatie Sotos\Impressies Senegambia\IMG_55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662" y="836712"/>
            <a:ext cx="4047202" cy="5616624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3635896" y="40466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Jërë-jëf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" name="Tekstvak 1"/>
          <p:cNvSpPr txBox="1"/>
          <p:nvPr/>
        </p:nvSpPr>
        <p:spPr>
          <a:xfrm>
            <a:off x="3851920" y="645333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Doei!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>
                <a:latin typeface="Arial" pitchFamily="34" charset="0"/>
                <a:cs typeface="Arial" pitchFamily="34" charset="0"/>
              </a:rPr>
              <a:t>O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peningsceremonie van CFP en CEM 2013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4929188" y="5445224"/>
            <a:ext cx="3786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i="1" dirty="0" smtClean="0">
                <a:latin typeface="Perpetua"/>
              </a:rPr>
              <a:t>. </a:t>
            </a:r>
            <a:endParaRPr lang="nl-NL" sz="1600" b="1" i="1" dirty="0">
              <a:latin typeface="Perpetua"/>
            </a:endParaRPr>
          </a:p>
        </p:txBody>
      </p:sp>
      <p:pic>
        <p:nvPicPr>
          <p:cNvPr id="68610" name="Picture 2" descr="C:\Users\claudia\Desktop\Presentatie Sotos\SOTOS projecten foto´s\ceremonie\DSCN3298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3888432" cy="2916324"/>
          </a:xfrm>
          <a:prstGeom prst="rect">
            <a:avLst/>
          </a:prstGeom>
          <a:noFill/>
        </p:spPr>
      </p:pic>
      <p:pic>
        <p:nvPicPr>
          <p:cNvPr id="68612" name="Picture 4" descr="C:\Users\claudia\Desktop\Presentatie Sotos\SOTOS projecten foto´s\ceremonie\DSCN3305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648" y="1628800"/>
            <a:ext cx="4455727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>
                <a:latin typeface="Arial" pitchFamily="34" charset="0"/>
                <a:cs typeface="Arial" pitchFamily="34" charset="0"/>
              </a:rPr>
              <a:t>O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peningceremonie</a:t>
            </a:r>
            <a:r>
              <a:rPr lang="nl-NL" dirty="0" smtClean="0">
                <a:latin typeface="Arial" pitchFamily="34" charset="0"/>
                <a:cs typeface="Arial" pitchFamily="34" charset="0"/>
              </a:rPr>
              <a:t> van CFP en CEM 2013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4929188" y="5445224"/>
            <a:ext cx="3786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i="1" dirty="0" smtClean="0">
                <a:latin typeface="Perpetua"/>
              </a:rPr>
              <a:t> </a:t>
            </a:r>
            <a:endParaRPr lang="nl-NL" sz="1600" b="1" i="1" dirty="0">
              <a:latin typeface="Perpetua"/>
            </a:endParaRPr>
          </a:p>
        </p:txBody>
      </p:sp>
      <p:pic>
        <p:nvPicPr>
          <p:cNvPr id="69634" name="Picture 2" descr="C:\Users\claudia\Desktop\Presentatie Sotos\SOTOS projecten foto´s\ceremonie\IMG_57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4109715" cy="2739810"/>
          </a:xfrm>
          <a:prstGeom prst="rect">
            <a:avLst/>
          </a:prstGeom>
          <a:noFill/>
        </p:spPr>
      </p:pic>
      <p:pic>
        <p:nvPicPr>
          <p:cNvPr id="69635" name="Picture 3" descr="C:\Users\claudia\Desktop\Presentatie Sotos\SOTOS projecten foto´s\ceremonie\IMG_58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9128" y="1340768"/>
            <a:ext cx="4536505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De openingceremonie van CFP en CEM 2013</a:t>
            </a:r>
          </a:p>
        </p:txBody>
      </p:sp>
      <p:sp>
        <p:nvSpPr>
          <p:cNvPr id="19460" name="Tekstvak 5"/>
          <p:cNvSpPr txBox="1">
            <a:spLocks noChangeArrowheads="1"/>
          </p:cNvSpPr>
          <p:nvPr/>
        </p:nvSpPr>
        <p:spPr bwMode="auto">
          <a:xfrm>
            <a:off x="4929188" y="5445224"/>
            <a:ext cx="37861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b="1" i="1" dirty="0" smtClean="0">
                <a:latin typeface="Perpetua"/>
              </a:rPr>
              <a:t>. </a:t>
            </a:r>
            <a:endParaRPr lang="nl-NL" sz="1600" b="1" i="1" dirty="0">
              <a:latin typeface="Perpetua"/>
            </a:endParaRPr>
          </a:p>
        </p:txBody>
      </p:sp>
      <p:pic>
        <p:nvPicPr>
          <p:cNvPr id="70658" name="Picture 2" descr="C:\Users\claudia\Desktop\Presentatie Sotos\SOTOS projecten foto´s\ceremonie\IMG_58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4428493" cy="2952328"/>
          </a:xfrm>
          <a:prstGeom prst="rect">
            <a:avLst/>
          </a:prstGeom>
          <a:noFill/>
        </p:spPr>
      </p:pic>
      <p:pic>
        <p:nvPicPr>
          <p:cNvPr id="70659" name="Picture 3" descr="C:\Users\claudia\Desktop\Presentatie Sotos\SOTOS projecten foto´s\ceremonie\IMG_58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5270" y="1412776"/>
            <a:ext cx="4212469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Leerlingenuitwisseling 2017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914400" y="1412776"/>
            <a:ext cx="7834064" cy="4607024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In maart 2017 hebben 10 </a:t>
            </a:r>
            <a:r>
              <a:rPr lang="nl-NL" dirty="0" err="1" smtClean="0"/>
              <a:t>Dendron</a:t>
            </a:r>
            <a:r>
              <a:rPr lang="nl-NL" dirty="0" smtClean="0"/>
              <a:t> leerlingen een uitwisseling gehad met het CEM </a:t>
            </a:r>
            <a:r>
              <a:rPr lang="nl-NL" dirty="0" err="1" smtClean="0"/>
              <a:t>Sindian</a:t>
            </a:r>
            <a:r>
              <a:rPr lang="nl-NL" dirty="0" smtClean="0"/>
              <a:t> over de thema’s: economie, gezondheid, milieu en gezin </a:t>
            </a:r>
            <a:r>
              <a:rPr lang="nl-NL" smtClean="0"/>
              <a:t>/ samenleving.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8657024" y="5949280"/>
            <a:ext cx="45719" cy="144016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,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64159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1436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pPr eaLnBrk="1" hangingPunct="1"/>
            <a:r>
              <a:rPr lang="nl-NL" dirty="0" smtClean="0">
                <a:latin typeface="Arial" pitchFamily="34" charset="0"/>
                <a:cs typeface="Arial" pitchFamily="34" charset="0"/>
              </a:rPr>
              <a:t>Project 3:   </a:t>
            </a:r>
            <a:r>
              <a:rPr lang="nl-NL" dirty="0" err="1" smtClean="0">
                <a:latin typeface="Arial" pitchFamily="34" charset="0"/>
                <a:cs typeface="Arial" pitchFamily="34" charset="0"/>
              </a:rPr>
              <a:t>Bussura</a:t>
            </a:r>
            <a:endParaRPr lang="nl-NL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675" cy="2844800"/>
          </a:xfrm>
        </p:spPr>
        <p:txBody>
          <a:bodyPr/>
          <a:lstStyle/>
          <a:p>
            <a:pPr eaLnBrk="1" hangingPunct="1"/>
            <a:endParaRPr lang="nl-NL" sz="1400" b="1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nl-NL" sz="1400" b="1" dirty="0" err="1" smtClean="0">
                <a:latin typeface="Arial" pitchFamily="34" charset="0"/>
                <a:cs typeface="Arial" pitchFamily="34" charset="0"/>
              </a:rPr>
              <a:t>Bussura</a:t>
            </a:r>
            <a:r>
              <a:rPr lang="nl-NL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is een dorp in Gambia. Hier ligt een kindercentrum, dat in </a:t>
            </a:r>
            <a:r>
              <a:rPr lang="nl-NL" sz="1400" smtClean="0">
                <a:latin typeface="Arial" pitchFamily="34" charset="0"/>
                <a:cs typeface="Arial" pitchFamily="34" charset="0"/>
              </a:rPr>
              <a:t>2009 volledig </a:t>
            </a:r>
            <a:r>
              <a:rPr lang="nl-NL" sz="1400" dirty="0" smtClean="0">
                <a:latin typeface="Arial" pitchFamily="34" charset="0"/>
                <a:cs typeface="Arial" pitchFamily="34" charset="0"/>
              </a:rPr>
              <a:t>is verwoest door hevige storm en regen. De stichting Fiokids kwam in contact met SOTOS en vroeg om hulp. SOTOS heeft met een financiële bijdrage de wederopbouw en uitbreiding  kunnen realiseren.</a:t>
            </a:r>
            <a:br>
              <a:rPr lang="nl-NL" sz="1400" dirty="0" smtClean="0">
                <a:latin typeface="Arial" pitchFamily="34" charset="0"/>
                <a:cs typeface="Arial" pitchFamily="34" charset="0"/>
              </a:rPr>
            </a:br>
            <a:r>
              <a:rPr lang="nl-NL" sz="1800" dirty="0" smtClean="0"/>
              <a:t/>
            </a:r>
            <a:br>
              <a:rPr lang="nl-NL" sz="1800" dirty="0" smtClean="0"/>
            </a:br>
            <a:endParaRPr lang="nl-NL" sz="1800" dirty="0" smtClean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124744"/>
            <a:ext cx="3519487" cy="2624137"/>
          </a:xfrm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17032"/>
            <a:ext cx="3560762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C:\Users\claudia\Desktop\Presentatie Sotos\SOTOS projecten foto´s\Bussara\IMG_5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356992"/>
            <a:ext cx="1755648" cy="2633472"/>
          </a:xfrm>
          <a:prstGeom prst="rect">
            <a:avLst/>
          </a:prstGeom>
          <a:noFill/>
        </p:spPr>
      </p:pic>
      <p:pic>
        <p:nvPicPr>
          <p:cNvPr id="14338" name="Picture 2" descr="C:\Users\claudia\Desktop\Presentatie Sotos\SOTOS projecten foto´s\Bussara\IMG_5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3563112" cy="2159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mogen">
  <a:themeElements>
    <a:clrScheme name="Vermog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Vermogen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mogen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314</TotalTime>
  <Words>279</Words>
  <Application>Microsoft Office PowerPoint</Application>
  <PresentationFormat>Diavoorstelling (4:3)</PresentationFormat>
  <Paragraphs>51</Paragraphs>
  <Slides>36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7" baseType="lpstr">
      <vt:lpstr>Vermogen</vt:lpstr>
      <vt:lpstr>Le CEM</vt:lpstr>
      <vt:lpstr>Le CEM</vt:lpstr>
      <vt:lpstr>Le CEM</vt:lpstr>
      <vt:lpstr>Openingsceremonie van CFP en CEM 2013</vt:lpstr>
      <vt:lpstr>Openingceremonie van CFP en CEM 2013</vt:lpstr>
      <vt:lpstr>De openingceremonie van CFP en CEM 2013</vt:lpstr>
      <vt:lpstr>Leerlingenuitwisseling 2017</vt:lpstr>
      <vt:lpstr>Dia 8</vt:lpstr>
      <vt:lpstr>Project 3:   Bussura</vt:lpstr>
      <vt:lpstr>Project Bussura</vt:lpstr>
      <vt:lpstr>Project Bussura</vt:lpstr>
      <vt:lpstr>Project Bussura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Bart van Eekelen</dc:creator>
  <cp:lastModifiedBy>John Roelofs</cp:lastModifiedBy>
  <cp:revision>218</cp:revision>
  <dcterms:created xsi:type="dcterms:W3CDTF">2010-03-03T16:45:46Z</dcterms:created>
  <dcterms:modified xsi:type="dcterms:W3CDTF">2017-07-16T17:28:37Z</dcterms:modified>
</cp:coreProperties>
</file>